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3"/>
  </p:normalViewPr>
  <p:slideViewPr>
    <p:cSldViewPr snapToGrid="0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999C1-C42D-FFBB-07BD-86DB082396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9D58C8-5AC7-6A21-32BC-58BC795B81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FC845-57D3-8164-9D7A-C6EDE844A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0E1EA-D175-3B4A-A1B2-938C579D620F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34467-24B3-ADD4-336B-155921C39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79011-7A1B-9FAD-27F6-08EEA2CFC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109D6-40A7-AF43-A693-2ABB2969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480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8CB71-C84B-94C4-6358-F6122CB0B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A3129E-70C5-F11A-6BB6-D12E796A58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FCBF7-E091-3C28-8343-A44E7078D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0E1EA-D175-3B4A-A1B2-938C579D620F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28D7F-206E-9A47-2B5C-74C8DE026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F4FA4-E3BE-187D-1AE4-24728172D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109D6-40A7-AF43-A693-2ABB2969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27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04C489-1002-3813-7008-3F2D0779BD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1CB51C-126C-58D2-066A-2A458D262E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EDBF9-EE04-9582-41C4-7A103C310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0E1EA-D175-3B4A-A1B2-938C579D620F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0F83F-94B3-1B98-59C1-97F8CF1AA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726E9-270A-2CD7-E1D8-EC6D82762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109D6-40A7-AF43-A693-2ABB2969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94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7968C-3478-F09B-7795-31AF8FFBC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7ADE3-F98E-F98D-F6BC-CD2526023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CE97B7-3F5E-92E5-D95B-120509874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0E1EA-D175-3B4A-A1B2-938C579D620F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DAAF0-F344-6075-CF5F-29DE8986A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8F9D2-6D48-A079-527A-BCDDF71E9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109D6-40A7-AF43-A693-2ABB2969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03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75D07-6994-04BD-0B8C-BA5BB133F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659CF3-5D2B-082F-F8B9-FF60FEC75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98CFD-43C1-3013-D072-33F5B0512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0E1EA-D175-3B4A-A1B2-938C579D620F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341CF-21F5-A6B0-B16D-74914FE95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347F2-95D0-ECA3-E90B-D4109499B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109D6-40A7-AF43-A693-2ABB2969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423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E4FFD-1268-0427-DFFB-AD0C132B4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EB445-8BB7-E100-8337-8DDD3A1A1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D4244D-8258-05FD-D1BE-DD67B01B1E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76B546-3A9F-FE4E-FE3C-DF7F069A2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0E1EA-D175-3B4A-A1B2-938C579D620F}" type="datetimeFigureOut">
              <a:rPr lang="en-US" smtClean="0"/>
              <a:t>11/7/24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4DE6D-77F8-EE4A-394C-1FB0A7205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FBE9E9-C9EB-ABA2-C07D-31ACF865A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109D6-40A7-AF43-A693-2ABB2969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889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4674D-F27A-F57A-6114-FD0B8C68A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560A9A-F3F3-1CC8-93EA-415B475E5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CFAF70-9718-9414-680A-DB0587B98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056986-7CF8-277F-7A82-E2D9022E30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16E41-0735-F05A-FE76-F9B03552ED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6EA6DA-46C5-077B-8E83-5A9360C2A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0E1EA-D175-3B4A-A1B2-938C579D620F}" type="datetimeFigureOut">
              <a:rPr lang="en-US" smtClean="0"/>
              <a:t>11/7/24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440E3B-8D73-4AA6-4F08-976DF6A92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7371B9-F1AD-8FFF-DB49-D2615FE4B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109D6-40A7-AF43-A693-2ABB2969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923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789E3-6C3F-2C23-5C52-D9DAC5FB8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CB8FB3-307B-296A-9F90-A00970966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0E1EA-D175-3B4A-A1B2-938C579D620F}" type="datetimeFigureOut">
              <a:rPr lang="en-US" smtClean="0"/>
              <a:t>11/7/24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47C96B-21EE-3002-CF08-D093C7230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615130-986E-CE42-AFC7-7E6C45CAA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109D6-40A7-AF43-A693-2ABB2969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843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402ADC-1CA3-458D-485F-1394379ED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0E1EA-D175-3B4A-A1B2-938C579D620F}" type="datetimeFigureOut">
              <a:rPr lang="en-US" smtClean="0"/>
              <a:t>11/7/24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CEC001-0311-A9F7-EEDF-86369A67D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4DC377-B464-4EF3-2FF2-1B9D77A86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109D6-40A7-AF43-A693-2ABB2969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341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FD38B-CAC4-6598-2CFE-F1B3418C5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2E877-7821-4CCC-28BA-E6A18907F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5816FA-71D0-0DB2-CBAE-C8CF718C79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1D25B-5AD3-3CEB-4E3B-021322912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0E1EA-D175-3B4A-A1B2-938C579D620F}" type="datetimeFigureOut">
              <a:rPr lang="en-US" smtClean="0"/>
              <a:t>11/7/24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BEA9E4-7CC7-3C4E-027D-076DF30F1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262EDF-5724-6CFA-4526-752EB2ACC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109D6-40A7-AF43-A693-2ABB2969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28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E77C8-B935-4587-AECD-0285C07C2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319976-4CDE-B3A4-1631-6D2ADCA0EA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79E651-755B-6F2C-F27A-CD1C16CB7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32EB9-3AE1-886C-E117-C629CD6B8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0E1EA-D175-3B4A-A1B2-938C579D620F}" type="datetimeFigureOut">
              <a:rPr lang="en-US" smtClean="0"/>
              <a:t>11/7/24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D5EE61-F56D-0C38-C848-84DAEC2C8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A9ED12-F362-5471-F7C6-7D80322FE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109D6-40A7-AF43-A693-2ABB2969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3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8E1C8-97D4-C6B7-E9D9-19BDD7A58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784EF-A8F3-8B18-1441-940288475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6B64A5-65E8-1053-EAD8-7906DDF648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90E1EA-D175-3B4A-A1B2-938C579D620F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7C52B-3092-1D81-5498-D1467018E4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2BC36-F6E9-3BF1-EA11-4D66306242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7109D6-40A7-AF43-A693-2ABB2969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499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691D2-3635-FD90-EC65-E326D864AF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326928-8474-58FC-D320-81AEC3B80E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certificate of membership with a gold ribbon&#10;&#10;Description automatically generated">
            <a:extLst>
              <a:ext uri="{FF2B5EF4-FFF2-40B4-BE49-F238E27FC236}">
                <a16:creationId xmlns:a16="http://schemas.microsoft.com/office/drawing/2014/main" id="{C3C00EEC-6975-B459-A0ED-1201EE29D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7003887"/>
          </a:xfrm>
          <a:prstGeom prst="rect">
            <a:avLst/>
          </a:prstGeom>
        </p:spPr>
      </p:pic>
      <p:pic>
        <p:nvPicPr>
          <p:cNvPr id="7" name="Picture 6" descr="A blue and white logo&#10;&#10;Description automatically generated">
            <a:extLst>
              <a:ext uri="{FF2B5EF4-FFF2-40B4-BE49-F238E27FC236}">
                <a16:creationId xmlns:a16="http://schemas.microsoft.com/office/drawing/2014/main" id="{42A8621A-7651-4AA4-0341-4BD4BE0226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700" y="534988"/>
            <a:ext cx="2768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83BFD4A-3488-E6DB-E032-BD36711E9248}"/>
              </a:ext>
            </a:extLst>
          </p:cNvPr>
          <p:cNvSpPr txBox="1"/>
          <p:nvPr/>
        </p:nvSpPr>
        <p:spPr>
          <a:xfrm>
            <a:off x="4257675" y="3100388"/>
            <a:ext cx="8643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 .</a:t>
            </a:r>
          </a:p>
        </p:txBody>
      </p:sp>
    </p:spTree>
    <p:extLst>
      <p:ext uri="{BB962C8B-B14F-4D97-AF65-F5344CB8AC3E}">
        <p14:creationId xmlns:p14="http://schemas.microsoft.com/office/powerpoint/2010/main" val="373766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Pankaj Joshi</dc:creator>
  <cp:lastModifiedBy>Pankaj Joshi</cp:lastModifiedBy>
  <cp:revision>1</cp:revision>
  <dcterms:created xsi:type="dcterms:W3CDTF">2024-11-07T04:28:15Z</dcterms:created>
  <dcterms:modified xsi:type="dcterms:W3CDTF">2024-11-07T04:29:43Z</dcterms:modified>
</cp:coreProperties>
</file>